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72" r:id="rId3"/>
    <p:sldId id="256" r:id="rId4"/>
    <p:sldId id="260" r:id="rId5"/>
    <p:sldId id="257" r:id="rId6"/>
    <p:sldId id="258" r:id="rId7"/>
    <p:sldId id="259" r:id="rId8"/>
    <p:sldId id="261" r:id="rId9"/>
    <p:sldId id="27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69" r:id="rId19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654FDDA-8E14-4EA7-B988-01334F05B8C7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A1D077F-6B08-4529-A213-8FAA28EE82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0029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77" indent="-285722" eaLnBrk="0" hangingPunct="0"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88" indent="-228578" eaLnBrk="0" hangingPunct="0"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043" indent="-228578" eaLnBrk="0" hangingPunct="0"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198" indent="-228578" eaLnBrk="0" hangingPunct="0"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353" indent="-228578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509" indent="-228578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664" indent="-228578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819" indent="-228578" algn="ctr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FE27E67-F235-457A-BABB-5AE5C8650540}" type="slidenum">
              <a:rPr lang="cs-CZ" i="0" smtClean="0">
                <a:latin typeface="Arial" charset="0"/>
              </a:rPr>
              <a:pPr eaLnBrk="1" hangingPunct="1"/>
              <a:t>1</a:t>
            </a:fld>
            <a:endParaRPr lang="cs-CZ" i="0" smtClean="0">
              <a:latin typeface="Arial" charset="0"/>
            </a:endParaRPr>
          </a:p>
        </p:txBody>
      </p:sp>
      <p:sp>
        <p:nvSpPr>
          <p:cNvPr id="9625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záhlaví 3"/>
          <p:cNvSpPr txBox="1">
            <a:spLocks noGrp="1"/>
          </p:cNvSpPr>
          <p:nvPr/>
        </p:nvSpPr>
        <p:spPr>
          <a:xfrm>
            <a:off x="1" y="0"/>
            <a:ext cx="3076575" cy="511175"/>
          </a:xfrm>
          <a:prstGeom prst="rect">
            <a:avLst/>
          </a:prstGeom>
          <a:noFill/>
        </p:spPr>
        <p:txBody>
          <a:bodyPr lIns="99038" tIns="49520" rIns="99038" bIns="49520"/>
          <a:lstStyle/>
          <a:p>
            <a:pPr>
              <a:defRPr/>
            </a:pPr>
            <a:r>
              <a:rPr lang="cs-CZ" i="0" dirty="0">
                <a:latin typeface="+mn-lt"/>
                <a:cs typeface="+mn-cs"/>
              </a:rPr>
              <a:t>inovace_54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4099-A2F1-46A7-8C27-7F0632DFD292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4A9F-2F66-42B8-A028-DE9F6BF03F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4099-A2F1-46A7-8C27-7F0632DFD292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4A9F-2F66-42B8-A028-DE9F6BF03F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4099-A2F1-46A7-8C27-7F0632DFD292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4A9F-2F66-42B8-A028-DE9F6BF03F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4099-A2F1-46A7-8C27-7F0632DFD292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4A9F-2F66-42B8-A028-DE9F6BF03F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4099-A2F1-46A7-8C27-7F0632DFD292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4A9F-2F66-42B8-A028-DE9F6BF03F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4099-A2F1-46A7-8C27-7F0632DFD292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4A9F-2F66-42B8-A028-DE9F6BF03F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4099-A2F1-46A7-8C27-7F0632DFD292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4A9F-2F66-42B8-A028-DE9F6BF03F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4099-A2F1-46A7-8C27-7F0632DFD292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4A9F-2F66-42B8-A028-DE9F6BF03F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4099-A2F1-46A7-8C27-7F0632DFD292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4A9F-2F66-42B8-A028-DE9F6BF03F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4099-A2F1-46A7-8C27-7F0632DFD292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4A9F-2F66-42B8-A028-DE9F6BF03F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4099-A2F1-46A7-8C27-7F0632DFD292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4A9F-2F66-42B8-A028-DE9F6BF03F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14099-A2F1-46A7-8C27-7F0632DFD292}" type="datetimeFigureOut">
              <a:rPr lang="cs-CZ" smtClean="0"/>
              <a:pPr/>
              <a:t>13.6.2020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A4A9F-2F66-42B8-A028-DE9F6BF03F4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785786" y="1142984"/>
            <a:ext cx="775443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 ř e d s t a v e n í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8470323" cy="207170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5" name="Obdélník 14"/>
          <p:cNvSpPr/>
          <p:nvPr/>
        </p:nvSpPr>
        <p:spPr>
          <a:xfrm>
            <a:off x="6357950" y="214290"/>
            <a:ext cx="2584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VY_12_INOVACE_AJ_I_23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66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artina\Desktop\peta\SDC11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3909060" cy="5212080"/>
          </a:xfrm>
          <a:prstGeom prst="rect">
            <a:avLst/>
          </a:prstGeom>
          <a:noFill/>
        </p:spPr>
      </p:pic>
      <p:sp>
        <p:nvSpPr>
          <p:cNvPr id="4" name="Zaoblený obdélníkový popisek 3"/>
          <p:cNvSpPr/>
          <p:nvPr/>
        </p:nvSpPr>
        <p:spPr>
          <a:xfrm>
            <a:off x="5500694" y="714356"/>
            <a:ext cx="3286148" cy="3286148"/>
          </a:xfrm>
          <a:prstGeom prst="wedgeRoundRectCallout">
            <a:avLst>
              <a:gd name="adj1" fmla="val -118010"/>
              <a:gd name="adj2" fmla="val 38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500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5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500" dirty="0" err="1" smtClean="0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cs-CZ" sz="3500" dirty="0" err="1" smtClean="0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500" dirty="0" err="1" smtClean="0">
                <a:latin typeface="Times New Roman" pitchFamily="18" charset="0"/>
                <a:cs typeface="Times New Roman" pitchFamily="18" charset="0"/>
              </a:rPr>
              <a:t>answer</a:t>
            </a:r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5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500" dirty="0" err="1" smtClean="0"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500" dirty="0" err="1" smtClean="0"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500" dirty="0" err="1" smtClean="0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3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rmAutofit/>
          </a:bodyPr>
          <a:lstStyle/>
          <a:p>
            <a:r>
              <a:rPr lang="cs-CZ" sz="6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6600" dirty="0" err="1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6600" dirty="0" err="1" smtClean="0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cs-CZ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66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6600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sz="6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rmAutofit/>
          </a:bodyPr>
          <a:lstStyle/>
          <a:p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>2. Has </a:t>
            </a:r>
            <a:r>
              <a:rPr lang="cs-CZ" sz="5400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5400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5400" dirty="0" err="1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5400" dirty="0" err="1" smtClean="0">
                <a:latin typeface="Times New Roman" pitchFamily="18" charset="0"/>
                <a:cs typeface="Times New Roman" pitchFamily="18" charset="0"/>
              </a:rPr>
              <a:t>animal</a:t>
            </a:r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rmAutofit/>
          </a:bodyPr>
          <a:lstStyle/>
          <a:p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sz="54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5400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5400" dirty="0" err="1" smtClean="0"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rmAutofit/>
          </a:bodyPr>
          <a:lstStyle/>
          <a:p>
            <a:r>
              <a:rPr lang="cs-CZ" sz="5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5400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5400" dirty="0" err="1" smtClean="0"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5400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5400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rmAutofit/>
          </a:bodyPr>
          <a:lstStyle/>
          <a:p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cs-CZ" sz="5400" dirty="0" err="1" smtClean="0"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5400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5400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>her </a:t>
            </a:r>
            <a:r>
              <a:rPr lang="cs-CZ" sz="5400" dirty="0" err="1" smtClean="0">
                <a:latin typeface="Times New Roman" pitchFamily="18" charset="0"/>
                <a:cs typeface="Times New Roman" pitchFamily="18" charset="0"/>
              </a:rPr>
              <a:t>homeworks</a:t>
            </a:r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rmAutofit/>
          </a:bodyPr>
          <a:lstStyle/>
          <a:p>
            <a:r>
              <a:rPr lang="cs-CZ" sz="5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5400" dirty="0" err="1" smtClean="0"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5400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5400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5400" dirty="0" err="1" smtClean="0">
                <a:latin typeface="Times New Roman" pitchFamily="18" charset="0"/>
                <a:cs typeface="Times New Roman" pitchFamily="18" charset="0"/>
              </a:rPr>
              <a:t>horses</a:t>
            </a:r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/>
          </a:bodyPr>
          <a:lstStyle/>
          <a:p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cs-CZ" sz="5400" dirty="0" err="1" smtClean="0"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5400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> play </a:t>
            </a:r>
            <a:br>
              <a:rPr lang="cs-CZ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5400" dirty="0" err="1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> musical instrument?</a:t>
            </a:r>
            <a:endParaRPr lang="cs-CZ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 fontScale="90000"/>
          </a:bodyPr>
          <a:lstStyle/>
          <a:p>
            <a:pPr algn="l"/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5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5400" dirty="0">
                <a:latin typeface="Times New Roman" pitchFamily="18" charset="0"/>
                <a:cs typeface="Times New Roman" pitchFamily="18" charset="0"/>
              </a:rPr>
            </a:br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>Řešení:</a:t>
            </a:r>
            <a:br>
              <a:rPr lang="cs-CZ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49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4900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9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900" dirty="0" err="1" smtClean="0">
                <a:latin typeface="Times New Roman" pitchFamily="18" charset="0"/>
                <a:cs typeface="Times New Roman" pitchFamily="18" charset="0"/>
              </a:rPr>
              <a:t>thirteen</a:t>
            </a:r>
            <a:r>
              <a:rPr lang="cs-CZ" sz="49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cs-CZ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49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sz="4900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sz="4900" dirty="0" smtClean="0">
                <a:latin typeface="Times New Roman" pitchFamily="18" charset="0"/>
                <a:cs typeface="Times New Roman" pitchFamily="18" charset="0"/>
              </a:rPr>
              <a:t> has a </a:t>
            </a:r>
            <a:r>
              <a:rPr lang="cs-CZ" sz="4900" dirty="0" err="1" smtClean="0">
                <a:latin typeface="Times New Roman" pitchFamily="18" charset="0"/>
                <a:cs typeface="Times New Roman" pitchFamily="18" charset="0"/>
              </a:rPr>
              <a:t>cat</a:t>
            </a:r>
            <a:r>
              <a:rPr lang="cs-CZ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9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cs-CZ" sz="49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4900" dirty="0" err="1" smtClean="0">
                <a:latin typeface="Times New Roman" pitchFamily="18" charset="0"/>
                <a:cs typeface="Times New Roman" pitchFamily="18" charset="0"/>
              </a:rPr>
              <a:t>horse</a:t>
            </a:r>
            <a:r>
              <a:rPr lang="cs-CZ" sz="49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cs-CZ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4900" dirty="0" smtClean="0">
                <a:latin typeface="Times New Roman" pitchFamily="18" charset="0"/>
                <a:cs typeface="Times New Roman" pitchFamily="18" charset="0"/>
              </a:rPr>
              <a:t>3. No, </a:t>
            </a:r>
            <a:r>
              <a:rPr lang="cs-CZ" sz="4900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9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4900" dirty="0" smtClean="0">
                <a:latin typeface="Times New Roman" pitchFamily="18" charset="0"/>
                <a:cs typeface="Times New Roman" pitchFamily="18" charset="0"/>
              </a:rPr>
              <a:t> not.</a:t>
            </a:r>
            <a:br>
              <a:rPr lang="cs-CZ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49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cs-CZ" sz="4900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900" dirty="0" err="1" smtClean="0">
                <a:latin typeface="Times New Roman" pitchFamily="18" charset="0"/>
                <a:cs typeface="Times New Roman" pitchFamily="18" charset="0"/>
              </a:rPr>
              <a:t>likes</a:t>
            </a:r>
            <a:r>
              <a:rPr lang="cs-CZ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900" dirty="0" err="1" smtClean="0">
                <a:latin typeface="Times New Roman" pitchFamily="18" charset="0"/>
                <a:cs typeface="Times New Roman" pitchFamily="18" charset="0"/>
              </a:rPr>
              <a:t>horses</a:t>
            </a:r>
            <a:r>
              <a:rPr lang="cs-CZ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9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cs-CZ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900" dirty="0" err="1" smtClean="0">
                <a:latin typeface="Times New Roman" pitchFamily="18" charset="0"/>
                <a:cs typeface="Times New Roman" pitchFamily="18" charset="0"/>
              </a:rPr>
              <a:t>reading</a:t>
            </a:r>
            <a:r>
              <a:rPr lang="cs-CZ" sz="49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cs-CZ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4900" dirty="0" smtClean="0">
                <a:latin typeface="Times New Roman" pitchFamily="18" charset="0"/>
                <a:cs typeface="Times New Roman" pitchFamily="18" charset="0"/>
              </a:rPr>
              <a:t>5. No, </a:t>
            </a:r>
            <a:r>
              <a:rPr lang="cs-CZ" sz="4900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900" dirty="0" err="1" smtClean="0">
                <a:latin typeface="Times New Roman" pitchFamily="18" charset="0"/>
                <a:cs typeface="Times New Roman" pitchFamily="18" charset="0"/>
              </a:rPr>
              <a:t>doesn</a:t>
            </a:r>
            <a:r>
              <a:rPr lang="cs-CZ" sz="4900" dirty="0" smtClean="0">
                <a:latin typeface="Times New Roman" pitchFamily="18" charset="0"/>
                <a:cs typeface="Times New Roman" pitchFamily="18" charset="0"/>
              </a:rPr>
              <a:t>´</a:t>
            </a:r>
            <a:r>
              <a:rPr lang="cs-CZ" sz="49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49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cs-CZ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49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cs-CZ" sz="4900" dirty="0" err="1" smtClean="0"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cs-CZ" sz="4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4900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900" dirty="0" err="1" smtClean="0"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cs-CZ" sz="49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cs-CZ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play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guitar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5400" dirty="0" smtClean="0">
                <a:latin typeface="Times New Roman" pitchFamily="18" charset="0"/>
                <a:cs typeface="Times New Roman" pitchFamily="18" charset="0"/>
              </a:rPr>
            </a:br>
            <a:endParaRPr lang="cs-CZ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r>
              <a:rPr lang="cs-CZ" sz="8000" dirty="0" err="1" smtClean="0"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cs-CZ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8000" dirty="0" err="1" smtClean="0"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cs-CZ" sz="8000" dirty="0" smtClean="0">
                <a:latin typeface="Times New Roman" pitchFamily="18" charset="0"/>
                <a:cs typeface="Times New Roman" pitchFamily="18" charset="0"/>
              </a:rPr>
              <a:t> Petra.</a:t>
            </a:r>
            <a:endParaRPr lang="cs-CZ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tina\Desktop\peta\SDC1161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20" y="642918"/>
            <a:ext cx="4286280" cy="5715040"/>
          </a:xfrm>
          <a:prstGeom prst="rect">
            <a:avLst/>
          </a:prstGeom>
          <a:noFill/>
        </p:spPr>
      </p:pic>
      <p:sp>
        <p:nvSpPr>
          <p:cNvPr id="5" name="Zaoblený obdélníkový popisek 4"/>
          <p:cNvSpPr/>
          <p:nvPr/>
        </p:nvSpPr>
        <p:spPr>
          <a:xfrm>
            <a:off x="5214942" y="1000108"/>
            <a:ext cx="3286148" cy="2571768"/>
          </a:xfrm>
          <a:prstGeom prst="wedgeRoundRectCallout">
            <a:avLst>
              <a:gd name="adj1" fmla="val -115193"/>
              <a:gd name="adj2" fmla="val 99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500" dirty="0" err="1" smtClean="0">
                <a:latin typeface="Times New Roman" pitchFamily="18" charset="0"/>
                <a:cs typeface="Times New Roman" pitchFamily="18" charset="0"/>
              </a:rPr>
              <a:t>Hello</a:t>
            </a:r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, my </a:t>
            </a:r>
            <a:r>
              <a:rPr lang="cs-CZ" sz="3500" dirty="0" err="1" smtClean="0"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5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 Petra.</a:t>
            </a:r>
          </a:p>
          <a:p>
            <a:pPr algn="ctr"/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3500" dirty="0" err="1" smtClean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500" dirty="0" err="1" smtClean="0">
                <a:latin typeface="Times New Roman" pitchFamily="18" charset="0"/>
                <a:cs typeface="Times New Roman" pitchFamily="18" charset="0"/>
              </a:rPr>
              <a:t>thirteen</a:t>
            </a:r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3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tina\Desktop\peta\SDC11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3909060" cy="5212080"/>
          </a:xfrm>
          <a:prstGeom prst="rect">
            <a:avLst/>
          </a:prstGeom>
          <a:noFill/>
        </p:spPr>
      </p:pic>
      <p:sp>
        <p:nvSpPr>
          <p:cNvPr id="3" name="Zaoblený obdélníkový popisek 2"/>
          <p:cNvSpPr/>
          <p:nvPr/>
        </p:nvSpPr>
        <p:spPr>
          <a:xfrm>
            <a:off x="5572132" y="1214422"/>
            <a:ext cx="2786082" cy="2071702"/>
          </a:xfrm>
          <a:prstGeom prst="wedgeRoundRectCallout">
            <a:avLst>
              <a:gd name="adj1" fmla="val -134485"/>
              <a:gd name="adj2" fmla="val 165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3500" dirty="0" err="1" smtClean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 a girl. </a:t>
            </a:r>
          </a:p>
          <a:p>
            <a:pPr algn="ctr"/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3500" dirty="0" err="1" smtClean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500" dirty="0" err="1" smtClean="0">
                <a:latin typeface="Times New Roman" pitchFamily="18" charset="0"/>
                <a:cs typeface="Times New Roman" pitchFamily="18" charset="0"/>
              </a:rPr>
              <a:t>tall</a:t>
            </a:r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5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500" dirty="0" err="1" smtClean="0">
                <a:latin typeface="Times New Roman" pitchFamily="18" charset="0"/>
                <a:cs typeface="Times New Roman" pitchFamily="18" charset="0"/>
              </a:rPr>
              <a:t>slim</a:t>
            </a:r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3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Martina\Desktop\peta\SDC11650.JPG"/>
          <p:cNvPicPr>
            <a:picLocks noChangeAspect="1" noChangeArrowheads="1"/>
          </p:cNvPicPr>
          <p:nvPr/>
        </p:nvPicPr>
        <p:blipFill rotWithShape="1">
          <a:blip r:embed="rId2" cstate="print"/>
          <a:srcRect l="6959" r="18446"/>
          <a:stretch/>
        </p:blipFill>
        <p:spPr bwMode="auto">
          <a:xfrm>
            <a:off x="720000" y="908720"/>
            <a:ext cx="4500072" cy="4524447"/>
          </a:xfrm>
          <a:prstGeom prst="rect">
            <a:avLst/>
          </a:prstGeom>
          <a:noFill/>
        </p:spPr>
      </p:pic>
      <p:sp>
        <p:nvSpPr>
          <p:cNvPr id="6" name="Zaoblený obdélníkový popisek 5"/>
          <p:cNvSpPr/>
          <p:nvPr/>
        </p:nvSpPr>
        <p:spPr>
          <a:xfrm>
            <a:off x="5857884" y="1071546"/>
            <a:ext cx="2714644" cy="2428892"/>
          </a:xfrm>
          <a:prstGeom prst="wedgeRoundRectCallout">
            <a:avLst>
              <a:gd name="adj1" fmla="val -143185"/>
              <a:gd name="adj2" fmla="val -42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500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5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 Mourek,</a:t>
            </a:r>
          </a:p>
          <a:p>
            <a:pPr algn="ctr"/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 my </a:t>
            </a:r>
            <a:r>
              <a:rPr lang="cs-CZ" sz="3500" dirty="0" err="1" smtClean="0">
                <a:latin typeface="Times New Roman" pitchFamily="18" charset="0"/>
                <a:cs typeface="Times New Roman" pitchFamily="18" charset="0"/>
              </a:rPr>
              <a:t>cat</a:t>
            </a:r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3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tina\Desktop\peta\SDC11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5212080" cy="3909060"/>
          </a:xfrm>
          <a:prstGeom prst="rect">
            <a:avLst/>
          </a:prstGeom>
          <a:noFill/>
        </p:spPr>
      </p:pic>
      <p:sp>
        <p:nvSpPr>
          <p:cNvPr id="3" name="Zaoblený obdélníkový popisek 2"/>
          <p:cNvSpPr/>
          <p:nvPr/>
        </p:nvSpPr>
        <p:spPr>
          <a:xfrm>
            <a:off x="6000760" y="785794"/>
            <a:ext cx="2857520" cy="2000264"/>
          </a:xfrm>
          <a:prstGeom prst="wedgeRoundRectCallout">
            <a:avLst>
              <a:gd name="adj1" fmla="val -127171"/>
              <a:gd name="adj2" fmla="val 203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3500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500" dirty="0" err="1" smtClean="0">
                <a:latin typeface="Times New Roman" pitchFamily="18" charset="0"/>
                <a:cs typeface="Times New Roman" pitchFamily="18" charset="0"/>
              </a:rPr>
              <a:t>horses</a:t>
            </a:r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cs-CZ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500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5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 my </a:t>
            </a:r>
            <a:r>
              <a:rPr lang="cs-CZ" sz="3500" dirty="0" err="1" smtClean="0">
                <a:latin typeface="Times New Roman" pitchFamily="18" charset="0"/>
                <a:cs typeface="Times New Roman" pitchFamily="18" charset="0"/>
              </a:rPr>
              <a:t>horse</a:t>
            </a:r>
            <a:r>
              <a:rPr lang="cs-CZ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tina\Desktop\peta\SDC11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5212080" cy="3909060"/>
          </a:xfrm>
          <a:prstGeom prst="rect">
            <a:avLst/>
          </a:prstGeom>
          <a:noFill/>
        </p:spPr>
      </p:pic>
      <p:sp>
        <p:nvSpPr>
          <p:cNvPr id="3" name="Zaoblený obdélníkový popisek 2"/>
          <p:cNvSpPr/>
          <p:nvPr/>
        </p:nvSpPr>
        <p:spPr>
          <a:xfrm>
            <a:off x="6072198" y="1142984"/>
            <a:ext cx="2714644" cy="1500198"/>
          </a:xfrm>
          <a:prstGeom prst="wedgeRoundRectCallout">
            <a:avLst>
              <a:gd name="adj1" fmla="val -109448"/>
              <a:gd name="adj2" fmla="val 353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3500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500" dirty="0" err="1" smtClean="0">
                <a:latin typeface="Times New Roman" pitchFamily="18" charset="0"/>
                <a:cs typeface="Times New Roman" pitchFamily="18" charset="0"/>
              </a:rPr>
              <a:t>reading</a:t>
            </a:r>
            <a:r>
              <a:rPr lang="cs-CZ" sz="3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tina\Desktop\peta\SDC11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5212080" cy="3909060"/>
          </a:xfrm>
          <a:prstGeom prst="rect">
            <a:avLst/>
          </a:prstGeom>
          <a:noFill/>
        </p:spPr>
      </p:pic>
      <p:sp>
        <p:nvSpPr>
          <p:cNvPr id="3" name="Zaoblený obdélníkový popisek 2"/>
          <p:cNvSpPr/>
          <p:nvPr/>
        </p:nvSpPr>
        <p:spPr>
          <a:xfrm>
            <a:off x="6215074" y="1071546"/>
            <a:ext cx="2571768" cy="1928826"/>
          </a:xfrm>
          <a:prstGeom prst="wedgeRoundRectCallout">
            <a:avLst>
              <a:gd name="adj1" fmla="val -176729"/>
              <a:gd name="adj2" fmla="val 413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 I don´t </a:t>
            </a:r>
            <a:r>
              <a:rPr lang="cs-CZ" sz="3500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  my </a:t>
            </a:r>
            <a:r>
              <a:rPr lang="cs-CZ" sz="3500" dirty="0" err="1" smtClean="0">
                <a:latin typeface="Times New Roman" pitchFamily="18" charset="0"/>
                <a:cs typeface="Times New Roman" pitchFamily="18" charset="0"/>
              </a:rPr>
              <a:t>homeworks</a:t>
            </a:r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3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tina\Desktop\peta\SDC11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5212080" cy="3909060"/>
          </a:xfrm>
          <a:prstGeom prst="rect">
            <a:avLst/>
          </a:prstGeom>
          <a:noFill/>
        </p:spPr>
      </p:pic>
      <p:sp>
        <p:nvSpPr>
          <p:cNvPr id="4" name="Zaoblený obdélníkový popisek 3"/>
          <p:cNvSpPr/>
          <p:nvPr/>
        </p:nvSpPr>
        <p:spPr>
          <a:xfrm>
            <a:off x="5857884" y="714356"/>
            <a:ext cx="2857520" cy="1785950"/>
          </a:xfrm>
          <a:prstGeom prst="wedgeRoundRectCallout">
            <a:avLst>
              <a:gd name="adj1" fmla="val -128155"/>
              <a:gd name="adj2" fmla="val 680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I play </a:t>
            </a:r>
            <a:r>
              <a:rPr lang="cs-CZ" sz="35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500" dirty="0" err="1" smtClean="0">
                <a:latin typeface="Times New Roman" pitchFamily="18" charset="0"/>
                <a:cs typeface="Times New Roman" pitchFamily="18" charset="0"/>
              </a:rPr>
              <a:t>guitar</a:t>
            </a:r>
            <a:r>
              <a:rPr lang="cs-CZ" sz="3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3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71</TotalTime>
  <Words>131</Words>
  <Application>Microsoft Office PowerPoint</Application>
  <PresentationFormat>Předvádění na obrazovce (4:3)</PresentationFormat>
  <Paragraphs>26</Paragraphs>
  <Slides>18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Snímek 1</vt:lpstr>
      <vt:lpstr>Read about Petra.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1. How old is she?</vt:lpstr>
      <vt:lpstr>2. Has she got any animal?</vt:lpstr>
      <vt:lpstr>3. Is she small?</vt:lpstr>
      <vt:lpstr>4. What does she like?</vt:lpstr>
      <vt:lpstr>5. Does she like  her homeworks?</vt:lpstr>
      <vt:lpstr>6. Does she like horses?</vt:lpstr>
      <vt:lpstr>7. Does she play  any musical instrument?</vt:lpstr>
      <vt:lpstr>  Řešení: 1. She is thirteen. 2. She has a cat and a horse. 3. No, she is not. 4. She likes horses and reading. 5. No, she doesn´t. 6. Yes, she does. 7. Yes, she does. She play the guitar.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Martina</dc:creator>
  <cp:lastModifiedBy>Martina</cp:lastModifiedBy>
  <cp:revision>16</cp:revision>
  <dcterms:created xsi:type="dcterms:W3CDTF">2012-10-21T13:35:42Z</dcterms:created>
  <dcterms:modified xsi:type="dcterms:W3CDTF">2020-06-13T15:02:41Z</dcterms:modified>
</cp:coreProperties>
</file>