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C3FC-01CA-453C-975E-449284AAF24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TĚLESA - </a:t>
            </a:r>
            <a:r>
              <a:rPr lang="cs-CZ" dirty="0" err="1" smtClean="0">
                <a:solidFill>
                  <a:srgbClr val="FF0000"/>
                </a:solidFill>
              </a:rPr>
              <a:t>cermat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209675"/>
            <a:ext cx="76676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2876550"/>
            <a:ext cx="7677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971550"/>
            <a:ext cx="7553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3252788"/>
            <a:ext cx="7639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904875"/>
            <a:ext cx="76295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276600"/>
            <a:ext cx="742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671513"/>
            <a:ext cx="75057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3295650"/>
            <a:ext cx="7277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763"/>
            <a:ext cx="74676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3262313"/>
            <a:ext cx="7477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649" y="116632"/>
            <a:ext cx="6737695" cy="612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514350"/>
            <a:ext cx="75152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3290888"/>
            <a:ext cx="745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604838"/>
            <a:ext cx="78009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3271838"/>
            <a:ext cx="74009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1185863"/>
            <a:ext cx="76771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3286125"/>
            <a:ext cx="762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917"/>
            <a:ext cx="6912768" cy="637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2914650"/>
            <a:ext cx="7448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3248025"/>
            <a:ext cx="7667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814388"/>
            <a:ext cx="7696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3238500"/>
            <a:ext cx="7648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166688"/>
            <a:ext cx="76866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3243263"/>
            <a:ext cx="7591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481013"/>
            <a:ext cx="75342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3295650"/>
            <a:ext cx="7410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</Words>
  <Application>Microsoft Office PowerPoint</Application>
  <PresentationFormat>Předvádění na obrazovce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TĚLESA - cermat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petra.jaskova</dc:creator>
  <cp:lastModifiedBy>admin</cp:lastModifiedBy>
  <cp:revision>13</cp:revision>
  <dcterms:created xsi:type="dcterms:W3CDTF">2020-02-26T06:12:19Z</dcterms:created>
  <dcterms:modified xsi:type="dcterms:W3CDTF">2020-06-01T06:35:49Z</dcterms:modified>
</cp:coreProperties>
</file>