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0" r:id="rId19"/>
    <p:sldId id="301" r:id="rId20"/>
    <p:sldId id="30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C3FC-01CA-453C-975E-449284AAF24E}" type="datetimeFigureOut">
              <a:rPr lang="cs-CZ" smtClean="0"/>
              <a:pPr/>
              <a:t>22.5.2020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BA4F-578E-4D59-A7A5-47DD8C948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ROVINNÉ ÚTVARY- </a:t>
            </a:r>
            <a:r>
              <a:rPr lang="cs-CZ" dirty="0" err="1" smtClean="0">
                <a:solidFill>
                  <a:srgbClr val="FF0000"/>
                </a:solidFill>
              </a:rPr>
              <a:t>cermat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24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7686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904875"/>
            <a:ext cx="7572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776288"/>
            <a:ext cx="74961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466725"/>
            <a:ext cx="75914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15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7505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15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323975"/>
            <a:ext cx="7553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781050"/>
            <a:ext cx="75533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9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3148013"/>
            <a:ext cx="7658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696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740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19063"/>
            <a:ext cx="77152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238250"/>
            <a:ext cx="7715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485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7524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800225"/>
            <a:ext cx="72580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1471613"/>
            <a:ext cx="7534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838200"/>
            <a:ext cx="7458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353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7400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743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15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14313"/>
            <a:ext cx="75438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2390775"/>
            <a:ext cx="74961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333500"/>
            <a:ext cx="7515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585788"/>
            <a:ext cx="77343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195513"/>
            <a:ext cx="7410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2566988"/>
            <a:ext cx="7439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562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941168"/>
            <a:ext cx="7277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19125"/>
            <a:ext cx="7620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2157413"/>
            <a:ext cx="75628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29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74199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124075"/>
            <a:ext cx="7410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01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809625"/>
            <a:ext cx="75914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86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7362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67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7610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485900"/>
            <a:ext cx="7658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8200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45224"/>
            <a:ext cx="7534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276475"/>
            <a:ext cx="7448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6104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7620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72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590550"/>
            <a:ext cx="76104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871538"/>
            <a:ext cx="75723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467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7429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741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414463"/>
            <a:ext cx="8124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966788"/>
            <a:ext cx="77533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53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7677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319213"/>
            <a:ext cx="77343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490663"/>
            <a:ext cx="77914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</Words>
  <Application>Microsoft Office PowerPoint</Application>
  <PresentationFormat>Předvádění na obrazovce (4:3)</PresentationFormat>
  <Paragraphs>1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sady Office</vt:lpstr>
      <vt:lpstr>ROVINNÉ ÚTVARY- cermat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petra.jaskova</dc:creator>
  <cp:lastModifiedBy>admin</cp:lastModifiedBy>
  <cp:revision>17</cp:revision>
  <dcterms:created xsi:type="dcterms:W3CDTF">2020-02-26T06:12:19Z</dcterms:created>
  <dcterms:modified xsi:type="dcterms:W3CDTF">2020-05-22T09:32:28Z</dcterms:modified>
</cp:coreProperties>
</file>