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4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A32C-DA34-4088-A0D5-6BD61103273F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7527-19FC-491C-AB9B-E68B36159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45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4E8D-CF12-41DF-BE84-584171557421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8E343-2D7A-4091-AE61-7F4393569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7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1508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F8ADF8-6766-4F0F-BF45-11D4AF1CBC71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1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2532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2533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52C715-9C90-4AC7-BF1D-61ABAAFBA491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3556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880A98-38D3-43FF-856D-9046773B151F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3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4580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319D6F-EFF9-4F34-A3AD-68ABCF565665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8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5604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5605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A7C7DA-B684-4436-A40D-BE24E043439E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6628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6629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EF616C-7167-4012-8045-377956BE96CD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0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8676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884144-3174-451D-AF7E-E97F614708A9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9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58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9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2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36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18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27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14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0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1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85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9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60A2-8B20-4C64-A50D-BA3EAB15276A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492-F9D3-4B90-A0A4-09BACB70F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62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981201" y="357189"/>
            <a:ext cx="8228013" cy="714375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Čeleď amarylkovité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143001"/>
            <a:ext cx="4471988" cy="535781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Společné znaky jednoděložných rostlin</a:t>
            </a:r>
          </a:p>
          <a:p>
            <a:pPr marL="173038" indent="-173038">
              <a:spcBef>
                <a:spcPct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Semena mají jednu dělohu</a:t>
            </a:r>
          </a:p>
          <a:p>
            <a:pPr marL="173038" indent="-173038">
              <a:spcBef>
                <a:spcPct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 nebo 6 okvětních lístků</a:t>
            </a:r>
          </a:p>
          <a:p>
            <a:pPr marL="173038" indent="-173038">
              <a:spcBef>
                <a:spcPct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Tyčinky 3 nebo násobek tří</a:t>
            </a:r>
          </a:p>
          <a:p>
            <a:pPr marL="173038" indent="-173038">
              <a:spcBef>
                <a:spcPct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Žilnatina v listech souběžná</a:t>
            </a:r>
          </a:p>
          <a:p>
            <a:pPr marL="173038" indent="-173038">
              <a:spcBef>
                <a:spcPct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Svazčité kořeny</a:t>
            </a:r>
          </a:p>
          <a:p>
            <a:pPr marL="173038" indent="-173038">
              <a:spcBef>
                <a:spcPct val="0"/>
              </a:spcBef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spcBef>
                <a:spcPct val="0"/>
              </a:spcBef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7"/>
          <p:cNvSpPr txBox="1">
            <a:spLocks noChangeArrowheads="1"/>
          </p:cNvSpPr>
          <p:nvPr/>
        </p:nvSpPr>
        <p:spPr bwMode="auto">
          <a:xfrm>
            <a:off x="1881188" y="6215064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Znaky jednoděložných rostlin</a:t>
            </a:r>
          </a:p>
        </p:txBody>
      </p:sp>
      <p:pic>
        <p:nvPicPr>
          <p:cNvPr id="3077" name="Zástupný symbol pro obsah 6" descr="kodex 092.t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89" y="4000501"/>
            <a:ext cx="4535487" cy="2143125"/>
          </a:xfrm>
        </p:spPr>
      </p:pic>
      <p:sp>
        <p:nvSpPr>
          <p:cNvPr id="3078" name="TextovéPole 7"/>
          <p:cNvSpPr txBox="1">
            <a:spLocks noChangeArrowheads="1"/>
          </p:cNvSpPr>
          <p:nvPr/>
        </p:nvSpPr>
        <p:spPr bwMode="auto">
          <a:xfrm>
            <a:off x="6453188" y="1071564"/>
            <a:ext cx="4000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Sněženka podsněžník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Vlhké louky, zahrady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 zemi cibule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Lodyha nese jeden květ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9" name="Obrázek 8" descr="sněžen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643188"/>
            <a:ext cx="35941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ovéPole 7"/>
          <p:cNvSpPr txBox="1">
            <a:spLocks noChangeArrowheads="1"/>
          </p:cNvSpPr>
          <p:nvPr/>
        </p:nvSpPr>
        <p:spPr bwMode="auto">
          <a:xfrm>
            <a:off x="6596063" y="6357938"/>
            <a:ext cx="3429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[2] Sněženka podsněžník</a:t>
            </a:r>
          </a:p>
        </p:txBody>
      </p:sp>
    </p:spTree>
    <p:extLst>
      <p:ext uri="{BB962C8B-B14F-4D97-AF65-F5344CB8AC3E}">
        <p14:creationId xmlns:p14="http://schemas.microsoft.com/office/powerpoint/2010/main" val="1082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981201" y="285750"/>
            <a:ext cx="8228013" cy="857250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Čeleď amarylkovité</a:t>
            </a:r>
          </a:p>
        </p:txBody>
      </p:sp>
      <p:sp>
        <p:nvSpPr>
          <p:cNvPr id="409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pPr>
              <a:buFont typeface="Times New Roman" panose="02020603050405020304" pitchFamily="18" charset="0"/>
              <a:buNone/>
            </a:pPr>
            <a:endParaRPr lang="cs-CZ" altLang="cs-CZ" b="1" smtClean="0"/>
          </a:p>
        </p:txBody>
      </p:sp>
      <p:pic>
        <p:nvPicPr>
          <p:cNvPr id="4100" name="Zástupný symbol pro obsah 14" descr="bledu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7"/>
          <a:stretch>
            <a:fillRect/>
          </a:stretch>
        </p:blipFill>
        <p:spPr>
          <a:xfrm>
            <a:off x="2166939" y="3357564"/>
            <a:ext cx="3500437" cy="2967037"/>
          </a:xfrm>
        </p:spPr>
      </p:pic>
      <p:sp>
        <p:nvSpPr>
          <p:cNvPr id="4101" name="TextovéPole 7"/>
          <p:cNvSpPr txBox="1">
            <a:spLocks noChangeArrowheads="1"/>
          </p:cNvSpPr>
          <p:nvPr/>
        </p:nvSpPr>
        <p:spPr bwMode="auto">
          <a:xfrm>
            <a:off x="1952625" y="6357939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[3] Bledule jarní</a:t>
            </a:r>
          </a:p>
        </p:txBody>
      </p:sp>
      <p:sp>
        <p:nvSpPr>
          <p:cNvPr id="4102" name="TextovéPole 11"/>
          <p:cNvSpPr txBox="1">
            <a:spLocks noChangeArrowheads="1"/>
          </p:cNvSpPr>
          <p:nvPr/>
        </p:nvSpPr>
        <p:spPr bwMode="auto">
          <a:xfrm>
            <a:off x="1952625" y="1071563"/>
            <a:ext cx="4000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Bledule jarní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Kvete počátkem jara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Vlhká místa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 zemi cibule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Květ bílý, zelenožlutá skvrna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Chráněná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ovéPole 15"/>
          <p:cNvSpPr txBox="1">
            <a:spLocks noChangeArrowheads="1"/>
          </p:cNvSpPr>
          <p:nvPr/>
        </p:nvSpPr>
        <p:spPr bwMode="auto">
          <a:xfrm>
            <a:off x="6024564" y="928689"/>
            <a:ext cx="378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4104" name="TextovéPole 16"/>
          <p:cNvSpPr txBox="1">
            <a:spLocks noChangeArrowheads="1"/>
          </p:cNvSpPr>
          <p:nvPr/>
        </p:nvSpPr>
        <p:spPr bwMode="auto">
          <a:xfrm>
            <a:off x="5810251" y="785813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105" name="TextovéPole 7"/>
          <p:cNvSpPr txBox="1">
            <a:spLocks noChangeArrowheads="1"/>
          </p:cNvSpPr>
          <p:nvPr/>
        </p:nvSpPr>
        <p:spPr bwMode="auto">
          <a:xfrm>
            <a:off x="5810250" y="6143626"/>
            <a:ext cx="1714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[4] Narcis</a:t>
            </a:r>
          </a:p>
        </p:txBody>
      </p:sp>
      <p:pic>
        <p:nvPicPr>
          <p:cNvPr id="4106" name="Obrázek 16" descr="narcis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2714625"/>
            <a:ext cx="454818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ovéPole 17"/>
          <p:cNvSpPr txBox="1">
            <a:spLocks noChangeArrowheads="1"/>
          </p:cNvSpPr>
          <p:nvPr/>
        </p:nvSpPr>
        <p:spPr bwMode="auto">
          <a:xfrm>
            <a:off x="6024563" y="1071564"/>
            <a:ext cx="4000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Narcis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Zahradní rostlina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Velké množství druhů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Různé barvy a tvary</a:t>
            </a:r>
          </a:p>
        </p:txBody>
      </p:sp>
    </p:spTree>
    <p:extLst>
      <p:ext uri="{BB962C8B-B14F-4D97-AF65-F5344CB8AC3E}">
        <p14:creationId xmlns:p14="http://schemas.microsoft.com/office/powerpoint/2010/main" val="11536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981201" y="285750"/>
            <a:ext cx="8228013" cy="571500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Čeleď liliovité</a:t>
            </a:r>
            <a:endParaRPr lang="cs-CZ" altLang="cs-CZ" sz="240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1981201" y="1000125"/>
            <a:ext cx="4329113" cy="5124450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Tulipán za hradní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Zahrádky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Cibule v zemi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Lodyha nese listy a květ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 okvětních lístků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 tyčinek, pestík krátká čnělka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Plod – tobolka</a:t>
            </a:r>
          </a:p>
        </p:txBody>
      </p:sp>
      <p:pic>
        <p:nvPicPr>
          <p:cNvPr id="5124" name="Zástupný symbol pro obsah 14" descr="tulipá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3643313"/>
            <a:ext cx="3605213" cy="2703512"/>
          </a:xfrm>
        </p:spPr>
      </p:pic>
      <p:sp>
        <p:nvSpPr>
          <p:cNvPr id="5125" name="TextovéPole 12"/>
          <p:cNvSpPr txBox="1">
            <a:spLocks noChangeArrowheads="1"/>
          </p:cNvSpPr>
          <p:nvPr/>
        </p:nvSpPr>
        <p:spPr bwMode="auto">
          <a:xfrm>
            <a:off x="2095500" y="6357938"/>
            <a:ext cx="2286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[5] Tulipán</a:t>
            </a:r>
          </a:p>
        </p:txBody>
      </p:sp>
      <p:sp>
        <p:nvSpPr>
          <p:cNvPr id="5126" name="TextovéPole 7"/>
          <p:cNvSpPr txBox="1">
            <a:spLocks noChangeArrowheads="1"/>
          </p:cNvSpPr>
          <p:nvPr/>
        </p:nvSpPr>
        <p:spPr bwMode="auto">
          <a:xfrm>
            <a:off x="6524626" y="6429376"/>
            <a:ext cx="2714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[6] Lilie zlatohlávek</a:t>
            </a:r>
          </a:p>
        </p:txBody>
      </p:sp>
      <p:pic>
        <p:nvPicPr>
          <p:cNvPr id="5127" name="Obrázek 16" descr="lilie zlatihláv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14545" b="16096"/>
          <a:stretch>
            <a:fillRect/>
          </a:stretch>
        </p:blipFill>
        <p:spPr bwMode="auto">
          <a:xfrm>
            <a:off x="6596063" y="2500313"/>
            <a:ext cx="307181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ovéPole 17"/>
          <p:cNvSpPr txBox="1">
            <a:spLocks noChangeArrowheads="1"/>
          </p:cNvSpPr>
          <p:nvPr/>
        </p:nvSpPr>
        <p:spPr bwMode="auto">
          <a:xfrm>
            <a:off x="6524625" y="928689"/>
            <a:ext cx="35004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Lilie zlatohlávek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Listnaté, smíšené lesy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Vyšlechtěné zahradní 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odrůdy</a:t>
            </a:r>
          </a:p>
          <a:p>
            <a:endParaRPr lang="cs-CZ" altLang="cs-CZ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52626" y="214313"/>
            <a:ext cx="8228013" cy="1085850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Čeleď liliovité</a:t>
            </a:r>
            <a:endParaRPr lang="cs-CZ" altLang="cs-CZ" sz="2400"/>
          </a:p>
        </p:txBody>
      </p:sp>
      <p:sp>
        <p:nvSpPr>
          <p:cNvPr id="6147" name="TextovéPole 8"/>
          <p:cNvSpPr txBox="1">
            <a:spLocks noChangeArrowheads="1"/>
          </p:cNvSpPr>
          <p:nvPr/>
        </p:nvSpPr>
        <p:spPr bwMode="auto">
          <a:xfrm>
            <a:off x="1881189" y="6357938"/>
            <a:ext cx="2143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[7] Ocún jesenní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809751" y="1071563"/>
            <a:ext cx="4037013" cy="5124450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Ocún jesenní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Kvete na podzim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 jedovatý</a:t>
            </a:r>
          </a:p>
          <a:p>
            <a:pPr marL="173038" indent="-173038">
              <a:spcBef>
                <a:spcPts val="0"/>
              </a:spcBef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Obrázek 7" descr="ocú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3142"/>
          <a:stretch>
            <a:fillRect/>
          </a:stretch>
        </p:blipFill>
        <p:spPr bwMode="auto">
          <a:xfrm>
            <a:off x="1881188" y="2286001"/>
            <a:ext cx="314325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5381625" y="1000125"/>
            <a:ext cx="4929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Vraní oko čtyřlisté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Prudce jedovaté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Pozor !!! Vypadá jako borůvka</a:t>
            </a:r>
          </a:p>
          <a:p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51" name="Obrázek 9" descr="vrabní ok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1" y="2286001"/>
            <a:ext cx="44942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ovéPole 8"/>
          <p:cNvSpPr txBox="1">
            <a:spLocks noChangeArrowheads="1"/>
          </p:cNvSpPr>
          <p:nvPr/>
        </p:nvSpPr>
        <p:spPr bwMode="auto">
          <a:xfrm>
            <a:off x="5381626" y="6215064"/>
            <a:ext cx="214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[8] Vraní oko čtyřlisté</a:t>
            </a:r>
          </a:p>
        </p:txBody>
      </p:sp>
    </p:spTree>
    <p:extLst>
      <p:ext uri="{BB962C8B-B14F-4D97-AF65-F5344CB8AC3E}">
        <p14:creationId xmlns:p14="http://schemas.microsoft.com/office/powerpoint/2010/main" val="5868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8"/>
          <p:cNvSpPr txBox="1">
            <a:spLocks noChangeArrowheads="1"/>
          </p:cNvSpPr>
          <p:nvPr/>
        </p:nvSpPr>
        <p:spPr bwMode="auto">
          <a:xfrm>
            <a:off x="1881188" y="6357938"/>
            <a:ext cx="1714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[9]  Cibule</a:t>
            </a:r>
          </a:p>
        </p:txBody>
      </p:sp>
      <p:sp>
        <p:nvSpPr>
          <p:cNvPr id="7171" name="Nadpis 5"/>
          <p:cNvSpPr>
            <a:spLocks noGrp="1"/>
          </p:cNvSpPr>
          <p:nvPr>
            <p:ph type="title"/>
          </p:nvPr>
        </p:nvSpPr>
        <p:spPr>
          <a:xfrm>
            <a:off x="1981201" y="285750"/>
            <a:ext cx="8543925" cy="928688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Čeleď liliovité - užitkové rostliny</a:t>
            </a:r>
            <a:endParaRPr lang="cs-CZ" altLang="cs-CZ" sz="200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024063" y="928689"/>
            <a:ext cx="4037012" cy="5095875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Cibule kuchyňská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Dvouletá rostlina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Duté, rourkovité listy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Spodní část listů dužnatí  cibule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 rok - ze semen sazečka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 rok -  konzumní cibule</a:t>
            </a:r>
          </a:p>
          <a:p>
            <a:pPr>
              <a:spcBef>
                <a:spcPts val="0"/>
              </a:spcBef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Zástupný symbol pro obsah 9" descr="cibu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6" y="3643314"/>
            <a:ext cx="3394075" cy="2676525"/>
          </a:xfrm>
        </p:spPr>
      </p:pic>
      <p:sp>
        <p:nvSpPr>
          <p:cNvPr id="7174" name="TextovéPole 14"/>
          <p:cNvSpPr txBox="1">
            <a:spLocks noChangeArrowheads="1"/>
          </p:cNvSpPr>
          <p:nvPr/>
        </p:nvSpPr>
        <p:spPr bwMode="auto">
          <a:xfrm>
            <a:off x="5738814" y="1143001"/>
            <a:ext cx="4071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Pažitka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Na zahrádkách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Zelenina do polévek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Husté  trsy rourkovitých listů</a:t>
            </a:r>
          </a:p>
          <a:p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Obrázek 15" descr="pažit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714626"/>
            <a:ext cx="42862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8"/>
          <p:cNvSpPr txBox="1">
            <a:spLocks noChangeArrowheads="1"/>
          </p:cNvSpPr>
          <p:nvPr/>
        </p:nvSpPr>
        <p:spPr bwMode="auto">
          <a:xfrm>
            <a:off x="5738813" y="6357938"/>
            <a:ext cx="1714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[10]  Pažitka</a:t>
            </a:r>
          </a:p>
        </p:txBody>
      </p:sp>
    </p:spTree>
    <p:extLst>
      <p:ext uri="{BB962C8B-B14F-4D97-AF65-F5344CB8AC3E}">
        <p14:creationId xmlns:p14="http://schemas.microsoft.com/office/powerpoint/2010/main" val="7558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8"/>
          <p:cNvSpPr txBox="1">
            <a:spLocks noChangeArrowheads="1"/>
          </p:cNvSpPr>
          <p:nvPr/>
        </p:nvSpPr>
        <p:spPr bwMode="auto">
          <a:xfrm>
            <a:off x="2095501" y="6286501"/>
            <a:ext cx="2714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[11]  Česnek kuchyňský</a:t>
            </a:r>
          </a:p>
        </p:txBody>
      </p:sp>
      <p:sp>
        <p:nvSpPr>
          <p:cNvPr id="8195" name="Nadpis 5"/>
          <p:cNvSpPr>
            <a:spLocks noGrp="1"/>
          </p:cNvSpPr>
          <p:nvPr>
            <p:ph type="title"/>
          </p:nvPr>
        </p:nvSpPr>
        <p:spPr>
          <a:xfrm>
            <a:off x="1981200" y="285750"/>
            <a:ext cx="8472488" cy="857250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Čeleď liliovité - užitkové rostliny</a:t>
            </a:r>
            <a:endParaRPr lang="cs-CZ" altLang="cs-CZ" sz="2000"/>
          </a:p>
        </p:txBody>
      </p:sp>
      <p:sp>
        <p:nvSpPr>
          <p:cNvPr id="8196" name="Zástupný symbol pro obsah 28"/>
          <p:cNvSpPr>
            <a:spLocks noGrp="1"/>
          </p:cNvSpPr>
          <p:nvPr>
            <p:ph sz="half" idx="1"/>
          </p:nvPr>
        </p:nvSpPr>
        <p:spPr>
          <a:xfrm>
            <a:off x="1981201" y="1143001"/>
            <a:ext cx="4037013" cy="4981575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Česnek kuchyňský</a:t>
            </a:r>
          </a:p>
          <a:p>
            <a:pPr marL="171450" indent="-171450"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Cibule rozdělená na stroužky</a:t>
            </a:r>
          </a:p>
          <a:p>
            <a:pPr marL="171450" indent="-171450"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Sází se začátkem podzimu</a:t>
            </a:r>
          </a:p>
          <a:p>
            <a:pPr marL="171450" indent="-171450"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Sklízí se v létě</a:t>
            </a:r>
          </a:p>
          <a:p>
            <a:pPr marL="171450" indent="-171450"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Zástupný symbol pro obsah 7" descr="česnek kuchyňský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3000375"/>
            <a:ext cx="3286125" cy="3238500"/>
          </a:xfrm>
        </p:spPr>
      </p:pic>
      <p:sp>
        <p:nvSpPr>
          <p:cNvPr id="10" name="TextovéPole 9"/>
          <p:cNvSpPr txBox="1"/>
          <p:nvPr/>
        </p:nvSpPr>
        <p:spPr>
          <a:xfrm>
            <a:off x="6167438" y="1143001"/>
            <a:ext cx="3643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Pór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Dvouletá rostlina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Méně palčivých látek než cibule a česnek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Významná zelenina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Obrázek 10" descr="pó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3071813"/>
            <a:ext cx="352107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ovéPole 8"/>
          <p:cNvSpPr txBox="1">
            <a:spLocks noChangeArrowheads="1"/>
          </p:cNvSpPr>
          <p:nvPr/>
        </p:nvSpPr>
        <p:spPr bwMode="auto">
          <a:xfrm>
            <a:off x="6310314" y="6072189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[12]  Pór</a:t>
            </a:r>
          </a:p>
        </p:txBody>
      </p:sp>
    </p:spTree>
    <p:extLst>
      <p:ext uri="{BB962C8B-B14F-4D97-AF65-F5344CB8AC3E}">
        <p14:creationId xmlns:p14="http://schemas.microsoft.com/office/powerpoint/2010/main" val="3311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981201" y="428625"/>
            <a:ext cx="8228013" cy="571500"/>
          </a:xfrm>
        </p:spPr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Říše rostliny - Třída jednoděložné – 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Čeleď  kosatcovité</a:t>
            </a:r>
            <a:endParaRPr lang="cs-CZ" altLang="cs-CZ" sz="2400"/>
          </a:p>
        </p:txBody>
      </p:sp>
      <p:sp>
        <p:nvSpPr>
          <p:cNvPr id="10243" name="Zástupný symbol pro obsah 2"/>
          <p:cNvSpPr>
            <a:spLocks noGrp="1"/>
          </p:cNvSpPr>
          <p:nvPr>
            <p:ph sz="half" idx="1"/>
          </p:nvPr>
        </p:nvSpPr>
        <p:spPr>
          <a:xfrm>
            <a:off x="1738314" y="1071563"/>
            <a:ext cx="4357687" cy="542925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Vyjmenuj zástupce rostlin čeledi amarylkovitých</a:t>
            </a:r>
            <a:r>
              <a:rPr lang="cs-CZ" altLang="cs-CZ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Které rostliny z čeledi amarylkovitých rostou nejdříve na jaře?</a:t>
            </a:r>
          </a:p>
          <a:p>
            <a:pPr marL="0" indent="0"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Vyhledejte na internetu co nejvíce druhů tulipánů, jaké barvy a tvary jste našli? </a:t>
            </a:r>
          </a:p>
          <a:p>
            <a:pPr marL="0" indent="0"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Obrázky tulipánů ukaž svým spolužákům.</a:t>
            </a:r>
          </a:p>
          <a:p>
            <a:pPr marL="0" indent="0"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Které užitkové liliovité rostliny znáš? </a:t>
            </a:r>
          </a:p>
          <a:p>
            <a:pPr marL="0" indent="0">
              <a:buNone/>
            </a:pPr>
            <a:endParaRPr lang="cs-CZ" altLang="cs-CZ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0613" y="1071563"/>
            <a:ext cx="4038600" cy="50530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Kosatec žlutý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 nás nejhojnější kosatec</a:t>
            </a:r>
          </a:p>
          <a:p>
            <a:pPr marL="173038" indent="-173038"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Okraje rybníků, olšiny</a:t>
            </a:r>
          </a:p>
          <a:p>
            <a:pPr marL="173038" indent="-173038">
              <a:spcBef>
                <a:spcPts val="0"/>
              </a:spcBef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Obrázek 4" descr="kosatec žkut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214563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6453188" y="6429376"/>
            <a:ext cx="1714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[15]  Kosatec žlutý</a:t>
            </a:r>
          </a:p>
        </p:txBody>
      </p:sp>
    </p:spTree>
    <p:extLst>
      <p:ext uri="{BB962C8B-B14F-4D97-AF65-F5344CB8AC3E}">
        <p14:creationId xmlns:p14="http://schemas.microsoft.com/office/powerpoint/2010/main" val="31122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399</Words>
  <Application>Microsoft Office PowerPoint</Application>
  <PresentationFormat>Širokoúhlá obrazovka</PresentationFormat>
  <Paragraphs>105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Říše rostliny - Třída jednoděložné – Čeleď amarylkovité</vt:lpstr>
      <vt:lpstr>Říše rostliny - Třída jednoděložné – Čeleď amarylkovité</vt:lpstr>
      <vt:lpstr>Říše rostliny - Třída jednoděložné – Čeleď liliovité</vt:lpstr>
      <vt:lpstr>Říše rostliny - Třída jednoděložné – Čeleď liliovité</vt:lpstr>
      <vt:lpstr>Říše rostliny - Třída jednoděložné – Čeleď liliovité - užitkové rostliny</vt:lpstr>
      <vt:lpstr>Říše rostliny - Třída jednoděložné – Čeleď liliovité - užitkové rostliny</vt:lpstr>
      <vt:lpstr>Říše rostliny - Třída jednoděložné – Čeleď  kosatcovité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Říše rostliny - Třída jednoděložné – Čeleď amarylkovité</dc:title>
  <dc:creator>Eva Pechková</dc:creator>
  <cp:lastModifiedBy>Eva Pechková</cp:lastModifiedBy>
  <cp:revision>2</cp:revision>
  <cp:lastPrinted>2020-05-04T05:56:42Z</cp:lastPrinted>
  <dcterms:created xsi:type="dcterms:W3CDTF">2020-05-04T05:50:10Z</dcterms:created>
  <dcterms:modified xsi:type="dcterms:W3CDTF">2020-05-04T05:56:51Z</dcterms:modified>
</cp:coreProperties>
</file>