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676-0436-4925-851B-C8F54E470810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0627-F2E6-4BDF-9648-C6B35072C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Slovní úlohy - </a:t>
            </a:r>
            <a:r>
              <a:rPr lang="cs-CZ" dirty="0" err="1" smtClean="0">
                <a:solidFill>
                  <a:srgbClr val="FF0000"/>
                </a:solidFill>
              </a:rPr>
              <a:t>cermat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047750"/>
            <a:ext cx="8172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3228975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671638"/>
            <a:ext cx="7915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70" y="2852936"/>
            <a:ext cx="7922344" cy="107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209675"/>
            <a:ext cx="79914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862263"/>
            <a:ext cx="7810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b="65166"/>
          <a:stretch>
            <a:fillRect/>
          </a:stretch>
        </p:blipFill>
        <p:spPr bwMode="auto">
          <a:xfrm>
            <a:off x="899592" y="188640"/>
            <a:ext cx="65634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82822" t="5029" b="74856"/>
          <a:stretch>
            <a:fillRect/>
          </a:stretch>
        </p:blipFill>
        <p:spPr bwMode="auto">
          <a:xfrm>
            <a:off x="7524328" y="476672"/>
            <a:ext cx="12844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8439" b="74856"/>
          <a:stretch>
            <a:fillRect/>
          </a:stretch>
        </p:blipFill>
        <p:spPr bwMode="auto">
          <a:xfrm>
            <a:off x="755576" y="4653136"/>
            <a:ext cx="74771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3583" b="37978"/>
          <a:stretch>
            <a:fillRect/>
          </a:stretch>
        </p:blipFill>
        <p:spPr bwMode="auto">
          <a:xfrm>
            <a:off x="755576" y="5085184"/>
            <a:ext cx="74771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2873" b="7555"/>
          <a:stretch>
            <a:fillRect/>
          </a:stretch>
        </p:blipFill>
        <p:spPr bwMode="auto">
          <a:xfrm>
            <a:off x="899592" y="2060848"/>
            <a:ext cx="65634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7165" b="4454"/>
          <a:stretch>
            <a:fillRect/>
          </a:stretch>
        </p:blipFill>
        <p:spPr bwMode="auto">
          <a:xfrm>
            <a:off x="827584" y="5949280"/>
            <a:ext cx="74771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2767013"/>
            <a:ext cx="7629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904875"/>
            <a:ext cx="8020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262313"/>
            <a:ext cx="7715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191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809750"/>
            <a:ext cx="7981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928938"/>
            <a:ext cx="7486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504950"/>
            <a:ext cx="7762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2819400"/>
            <a:ext cx="7439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457325"/>
            <a:ext cx="76676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2938463"/>
            <a:ext cx="7496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366838"/>
            <a:ext cx="78390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995613"/>
            <a:ext cx="7486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600200"/>
            <a:ext cx="78009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2814638"/>
            <a:ext cx="7400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7655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062163"/>
            <a:ext cx="7886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3295650"/>
            <a:ext cx="76866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14450"/>
            <a:ext cx="7924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2766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838325"/>
            <a:ext cx="82962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581275"/>
            <a:ext cx="7753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38175"/>
            <a:ext cx="8001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752725"/>
            <a:ext cx="77914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290638"/>
            <a:ext cx="78676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2752725"/>
            <a:ext cx="7800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</Words>
  <Application>Microsoft Office PowerPoint</Application>
  <PresentationFormat>Předvádění na obrazovce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Slovní úlohy - cermat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 úlohy - CERMAT</dc:title>
  <dc:creator>petra.jaskova</dc:creator>
  <cp:lastModifiedBy>admin</cp:lastModifiedBy>
  <cp:revision>5</cp:revision>
  <dcterms:created xsi:type="dcterms:W3CDTF">2020-01-29T07:33:56Z</dcterms:created>
  <dcterms:modified xsi:type="dcterms:W3CDTF">2020-06-01T06:35:27Z</dcterms:modified>
</cp:coreProperties>
</file>