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2-10-24T16:02:11.4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12192 8906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D0A10-677B-478F-9F9F-1C7D6003EABC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65480-D3AC-42D4-94A9-71498AEBF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15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21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00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38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93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86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49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62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84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3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01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96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C850-E159-4319-B495-D76C3EE6DD66}" type="datetimeFigureOut">
              <a:rPr lang="cs-CZ" smtClean="0"/>
              <a:t>22. 5. 2020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65594-C273-4F30-AFBF-1F39621B4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2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5.emf"/><Relationship Id="rId5" Type="http://schemas.openxmlformats.org/officeDocument/2006/relationships/customXml" Target="../ink/ink1.x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Jak vzniká blesk 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Blesk = </a:t>
            </a:r>
            <a:r>
              <a:rPr lang="cs-CZ" b="1" dirty="0" smtClean="0">
                <a:solidFill>
                  <a:schemeClr val="bg1"/>
                </a:solidFill>
              </a:rPr>
              <a:t>jiskra</a:t>
            </a:r>
            <a:r>
              <a:rPr lang="cs-CZ" b="1" dirty="0" smtClean="0"/>
              <a:t> : a/ z mraku na mrak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b/ z mraku na zem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 mracích je elektrický náboj.</a:t>
            </a:r>
          </a:p>
          <a:p>
            <a:pPr marL="0" indent="0">
              <a:buNone/>
            </a:pPr>
            <a:r>
              <a:rPr lang="cs-CZ" b="1" dirty="0" smtClean="0"/>
              <a:t>Kladný a záporný náboj se přitahují.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300" b="1" dirty="0" smtClean="0"/>
              <a:t>Vzniká elektrické napětí </a:t>
            </a:r>
            <a:r>
              <a:rPr lang="cs-CZ" sz="3300" b="1" dirty="0" smtClean="0">
                <a:solidFill>
                  <a:schemeClr val="bg1"/>
                </a:solidFill>
              </a:rPr>
              <a:t>mezi mraky navzájem</a:t>
            </a:r>
          </a:p>
          <a:p>
            <a:pPr marL="0" indent="0">
              <a:buNone/>
            </a:pPr>
            <a:r>
              <a:rPr lang="cs-CZ" sz="3300" b="1" dirty="0"/>
              <a:t> </a:t>
            </a:r>
            <a:r>
              <a:rPr lang="cs-CZ" sz="3300" b="1" dirty="0" smtClean="0"/>
              <a:t>                                 nebo </a:t>
            </a:r>
            <a:r>
              <a:rPr lang="cs-CZ" sz="3300" b="1" dirty="0" smtClean="0">
                <a:solidFill>
                  <a:schemeClr val="bg1"/>
                </a:solidFill>
              </a:rPr>
              <a:t>mezi mraky a zemí.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</a:t>
            </a:r>
            <a:endParaRPr lang="cs-CZ" dirty="0"/>
          </a:p>
        </p:txBody>
      </p:sp>
      <p:sp>
        <p:nvSpPr>
          <p:cNvPr id="4" name="Plus 3"/>
          <p:cNvSpPr/>
          <p:nvPr/>
        </p:nvSpPr>
        <p:spPr>
          <a:xfrm>
            <a:off x="827584" y="3578993"/>
            <a:ext cx="457200" cy="4572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Minus 4"/>
          <p:cNvSpPr/>
          <p:nvPr/>
        </p:nvSpPr>
        <p:spPr>
          <a:xfrm>
            <a:off x="3059832" y="3475679"/>
            <a:ext cx="457200" cy="663828"/>
          </a:xfrm>
          <a:prstGeom prst="mathMin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4099" name="Picture 3" descr="C:\Documents and Settings\admin\Local Settings\Temporary Internet Files\Content.IE5\CQGLRF0H\MP9004424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29068"/>
            <a:ext cx="2189492" cy="191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ousměrná vodorovná šipka 5"/>
          <p:cNvSpPr/>
          <p:nvPr/>
        </p:nvSpPr>
        <p:spPr>
          <a:xfrm>
            <a:off x="1619672" y="3717032"/>
            <a:ext cx="1139552" cy="295056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39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699367" y="183063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 descr="C:\Documents and Settings\admin\Local Settings\Temporary Internet Files\Content.IE5\CQGLRF0H\MC90043253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233" y="1990034"/>
            <a:ext cx="566793" cy="56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074" y="2638279"/>
            <a:ext cx="5667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531" y="1997638"/>
            <a:ext cx="56673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inus 4"/>
          <p:cNvSpPr/>
          <p:nvPr/>
        </p:nvSpPr>
        <p:spPr>
          <a:xfrm>
            <a:off x="699367" y="2692577"/>
            <a:ext cx="914400" cy="914400"/>
          </a:xfrm>
          <a:prstGeom prst="mathMin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4" name="Picture 10" descr="C:\Documents and Settings\admin\Local Settings\Temporary Internet Files\Content.IE5\03GU4CGL\MP900433247[1]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" t="67605" r="-4" b="-67605"/>
          <a:stretch/>
        </p:blipFill>
        <p:spPr bwMode="auto">
          <a:xfrm>
            <a:off x="1844798" y="5430900"/>
            <a:ext cx="4943688" cy="328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214" y="5147531"/>
            <a:ext cx="5667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38" y="4781767"/>
            <a:ext cx="5667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679" y="5801063"/>
            <a:ext cx="5667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518" y="1783802"/>
            <a:ext cx="2835275" cy="193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940" y="2556827"/>
            <a:ext cx="5667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456" y="2995597"/>
            <a:ext cx="56673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768" y="2089730"/>
            <a:ext cx="56038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ousměrná vodorovná šipka 7"/>
          <p:cNvSpPr/>
          <p:nvPr/>
        </p:nvSpPr>
        <p:spPr>
          <a:xfrm>
            <a:off x="4291062" y="2755440"/>
            <a:ext cx="1216152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ousměrná vodorovná šipka 8"/>
          <p:cNvSpPr/>
          <p:nvPr/>
        </p:nvSpPr>
        <p:spPr>
          <a:xfrm rot="5400000">
            <a:off x="938666" y="4220776"/>
            <a:ext cx="1204088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172" y="4232539"/>
            <a:ext cx="706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653" y="2040718"/>
            <a:ext cx="706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195" y="2230311"/>
            <a:ext cx="706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197" y="1982973"/>
            <a:ext cx="706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857" y="3065463"/>
            <a:ext cx="706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625" y="5854428"/>
            <a:ext cx="706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838" y="6143561"/>
            <a:ext cx="706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262" y="5861015"/>
            <a:ext cx="706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9640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vzniká hrom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Vzduch je </a:t>
            </a:r>
            <a:r>
              <a:rPr lang="cs-CZ" b="1" dirty="0" smtClean="0">
                <a:solidFill>
                  <a:schemeClr val="bg1"/>
                </a:solidFill>
              </a:rPr>
              <a:t>látka.</a:t>
            </a:r>
          </a:p>
          <a:p>
            <a:pPr marL="0" indent="0">
              <a:buNone/>
            </a:pPr>
            <a:r>
              <a:rPr lang="cs-CZ" b="1" dirty="0" smtClean="0"/>
              <a:t>Když vzduchem prochází elektrická jiskra,</a:t>
            </a:r>
          </a:p>
          <a:p>
            <a:pPr marL="0" indent="0">
              <a:buNone/>
            </a:pPr>
            <a:r>
              <a:rPr lang="cs-CZ" b="1" dirty="0"/>
              <a:t>v</a:t>
            </a:r>
            <a:r>
              <a:rPr lang="cs-CZ" b="1" dirty="0" smtClean="0"/>
              <a:t>zduch se „roztrhne“.</a:t>
            </a:r>
          </a:p>
          <a:p>
            <a:pPr marL="0" indent="0">
              <a:buNone/>
            </a:pPr>
            <a:r>
              <a:rPr lang="cs-CZ" b="1" dirty="0" smtClean="0"/>
              <a:t>To slyšíme jako velkou ránu – </a:t>
            </a:r>
            <a:r>
              <a:rPr lang="cs-CZ" b="1" dirty="0" smtClean="0">
                <a:solidFill>
                  <a:schemeClr val="bg1"/>
                </a:solidFill>
              </a:rPr>
              <a:t>hrom.</a:t>
            </a:r>
          </a:p>
          <a:p>
            <a:pPr marL="0" indent="0">
              <a:buNone/>
            </a:pPr>
            <a:r>
              <a:rPr lang="cs-CZ" b="1" dirty="0" smtClean="0"/>
              <a:t>Ochranou před bleskem je </a:t>
            </a:r>
            <a:r>
              <a:rPr lang="cs-CZ" b="1" dirty="0" smtClean="0">
                <a:solidFill>
                  <a:schemeClr val="bg1"/>
                </a:solidFill>
              </a:rPr>
              <a:t>hromosvod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</a:t>
            </a:r>
            <a:r>
              <a:rPr lang="cs-CZ" b="1" dirty="0" smtClean="0"/>
              <a:t>drát, který blesk odvede do země</a:t>
            </a:r>
            <a:endParaRPr lang="cs-CZ" b="1" dirty="0"/>
          </a:p>
        </p:txBody>
      </p:sp>
      <p:pic>
        <p:nvPicPr>
          <p:cNvPr id="2050" name="Picture 2" descr="C:\Documents and Settings\admin\Local Settings\Temporary Internet Files\Content.IE5\T0Y8YFH6\MC90044040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348880"/>
            <a:ext cx="1807096" cy="180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536459" y="4581128"/>
            <a:ext cx="484632" cy="57606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15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daleko je bouřka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119" y="155235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Světlo je rychlejší než zvuk.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                                         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                                          </a:t>
            </a:r>
            <a:endParaRPr lang="cs-CZ" dirty="0"/>
          </a:p>
        </p:txBody>
      </p:sp>
      <p:pic>
        <p:nvPicPr>
          <p:cNvPr id="3074" name="Picture 2" descr="C:\Documents and Settings\admin\Local Settings\Temporary Internet Files\Content.IE5\DZFG9MOI\MC9003710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47624"/>
            <a:ext cx="1365681" cy="145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2395696" y="3573016"/>
            <a:ext cx="4912609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37119" y="4437112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Blesk – vidíme hned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67744" y="3140968"/>
            <a:ext cx="540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Zvuk – uslyšíme po 3 vteřinách – to uběhne asi 1 km</a:t>
            </a:r>
            <a:endParaRPr lang="cs-CZ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Rukopis 8"/>
              <p14:cNvContentPartPr/>
              <p14:nvPr/>
            </p14:nvContentPartPr>
            <p14:xfrm>
              <a:off x="4389120" y="3206160"/>
              <a:ext cx="360" cy="360"/>
            </p14:xfrm>
          </p:contentPart>
        </mc:Choice>
        <mc:Fallback xmlns="">
          <p:pic>
            <p:nvPicPr>
              <p:cNvPr id="9" name="Rukopis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79760" y="319680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MS900097502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668343" y="310343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08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4" grpId="0" animBg="1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Po zablesknutí počítáme po sekundách.</a:t>
            </a:r>
          </a:p>
          <a:p>
            <a:pPr marL="0" indent="0">
              <a:buNone/>
            </a:pPr>
            <a:r>
              <a:rPr lang="cs-CZ" b="1" dirty="0" smtClean="0"/>
              <a:t>Až uslyšíme hrom, skončíme počítání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</a:t>
            </a:r>
            <a:r>
              <a:rPr lang="cs-CZ" b="1" dirty="0" smtClean="0">
                <a:solidFill>
                  <a:srgbClr val="FF0000"/>
                </a:solidFill>
              </a:rPr>
              <a:t>výsledek dělíme  </a:t>
            </a:r>
            <a:r>
              <a:rPr lang="cs-CZ" sz="6000" b="1" dirty="0" smtClean="0">
                <a:solidFill>
                  <a:srgbClr val="FF0000"/>
                </a:solidFill>
              </a:rPr>
              <a:t>3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cs-CZ" b="1" dirty="0" smtClean="0"/>
              <a:t>Tak zjistíme, jak je bouřka daleko.</a:t>
            </a:r>
            <a:endParaRPr lang="cs-CZ" b="1" dirty="0"/>
          </a:p>
        </p:txBody>
      </p:sp>
      <p:sp>
        <p:nvSpPr>
          <p:cNvPr id="4" name="Šipka dolů 3"/>
          <p:cNvSpPr/>
          <p:nvPr/>
        </p:nvSpPr>
        <p:spPr>
          <a:xfrm>
            <a:off x="3707904" y="2852936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4400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Když se zablesklo, napočítal Honza do dvanácti.</a:t>
            </a:r>
          </a:p>
          <a:p>
            <a:pPr marL="0" indent="0">
              <a:buNone/>
            </a:pPr>
            <a:r>
              <a:rPr lang="cs-CZ" b="1" dirty="0" smtClean="0"/>
              <a:t>Potom uslyšel hrom.</a:t>
            </a:r>
          </a:p>
          <a:p>
            <a:pPr marL="0" indent="0">
              <a:buNone/>
            </a:pPr>
            <a:r>
              <a:rPr lang="cs-CZ" b="1" dirty="0" smtClean="0"/>
              <a:t>Jak daleko je bouřka 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12  :  3  = 4</a:t>
            </a:r>
          </a:p>
          <a:p>
            <a:pPr marL="0" indent="0">
              <a:buNone/>
            </a:pPr>
            <a:r>
              <a:rPr lang="cs-CZ" b="1" dirty="0" smtClean="0"/>
              <a:t>Bouřka je vzdálená 4 kilometry.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244851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176</Words>
  <Application>Microsoft Office PowerPoint</Application>
  <PresentationFormat>Předvádění na obrazovce (4:3)</PresentationFormat>
  <Paragraphs>49</Paragraphs>
  <Slides>6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Jak vzniká blesk ?</vt:lpstr>
      <vt:lpstr>Prezentace aplikace PowerPoint</vt:lpstr>
      <vt:lpstr>Jak vzniká hrom ?</vt:lpstr>
      <vt:lpstr>Jak daleko je bouřka ?</vt:lpstr>
      <vt:lpstr>Výpočet :</vt:lpstr>
      <vt:lpstr>Vypočítej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Jaana</dc:creator>
  <cp:lastModifiedBy>Josef Hadrava</cp:lastModifiedBy>
  <cp:revision>14</cp:revision>
  <dcterms:created xsi:type="dcterms:W3CDTF">2012-10-24T15:24:02Z</dcterms:created>
  <dcterms:modified xsi:type="dcterms:W3CDTF">2020-05-22T09:13:10Z</dcterms:modified>
</cp:coreProperties>
</file>