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38" y="9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F5008-67AD-42D9-968C-4D834EDB9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7EC88E-0000-4755-A50D-3FE002FFE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68B252-60AD-484C-AE85-331EF05A9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A0A745-6BC1-4FD3-A67C-A62FE87AB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8D9EDD-47D1-4439-B6AF-B1623C2D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7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9AF9D-BD4D-4B22-93BE-D5DE88380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489EC5-F6DA-4E57-87D9-5816627DD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B3CE5-2E08-457B-A81E-44657F20A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1229FA-4BFB-43A0-9165-CC81E4BCF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224607-80A3-4084-B48A-F4F19F43D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19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AEF567E-52C5-4305-B8A1-A8B26CA0C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83AC70-0769-40B5-AB7D-92EA805F56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B6A8C0-23D9-4884-82FA-5542F355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3A12E4-A0D9-4410-88C6-65AD90A0C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34FDA0-F3AF-44A5-9AFF-34CEE807B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39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E1B6B-E843-4EB1-8571-C3A0CAD5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6C72FC-3A62-4C82-B391-5B9E595D7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5F6168-A40C-4355-9643-3336D7D24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C07F75-C477-46EF-BE46-9A556F4F4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46DBF8-9D51-467B-9C53-5B916208B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5C77CD-B3CE-4680-8F46-8FBF6CDF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E60A52-0991-475B-9038-F8E36BE9F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17CF22-4FA3-4C41-AC65-5B0908D6A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C653C3-9DE2-43F2-A682-6714838FE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0850DF-9EAA-465C-9ACD-5FF78A705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61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1F893-D153-4EDA-8CDF-EEEE2F6A1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AC6490-F989-4C96-AB1C-F23A0E9C2E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6417722-5AC9-40D4-8FDC-38DDCEB86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6822328-DA42-4B12-AC65-E5683B370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008E14-56AF-41E7-B5E3-2A5E5A02C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2A8BE9-3BA5-4869-8C13-20A3682CE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496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E348B-4AAC-4438-BC8C-C960E8BE3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5E1A5DF-AEDA-4790-B3B2-71B7A583E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0809C2F-BCFA-4C2B-AD78-188D70267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0A132EA-E9FD-42B8-9F67-109C677DE9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6F97D96-F9DF-4164-8253-D838BF601A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519E632-08F2-4FB0-AEF3-6B0EFA49B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BAEB0C3-29E9-49C9-A9BF-3BDA97496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DAEC8B5-401B-401A-BFA6-7D34038AC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53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C7424-76F0-446F-9DB0-4EF7F415B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B29A206-3E65-4B42-8BA8-36EE86EF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8E5065-205D-4C63-A8B1-F71FC6A3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F14F9D-AFE4-4CDE-9BBE-9C02777F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81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36E4526-A3FB-4020-B9E8-5CEB04888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FD496BC-CABD-451D-B80C-A99D095B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16953A-82D9-4BC8-9258-4162F096B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47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F791E-3AE1-454B-9EB6-6014B2204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16E6CE-8B28-4186-99AC-A7334EB1A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56B81B9-FC7B-4ED1-89F9-894F6D194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F9BBA3-E067-4DBD-AFCA-06B5CDB9F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1597E6-F774-4212-86F0-BB1A366DF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5502642-02CD-4CD2-AD89-67118D01C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83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77630-93A5-42FD-9CFA-D1D0FE183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5F119CD-F978-4CA1-94B2-5435105E84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6AE7ED-B168-4E00-9E31-0AA796C36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25A969-BBF8-4E20-9808-2CD9492B1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B0B770-B0B5-4EEE-A17F-48ED061B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21DD87-D9E5-40C7-8B6D-0E4A8B2E0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51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0F5F1DC-61B7-474D-B2E7-62E9A43D2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20314C2-422B-4981-886C-2E1E562FE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9C655F-D4A5-4C14-8AE3-FD5D7AA79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29DF5-6A98-4897-9E67-06118AEEA29F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09EE04-3EB0-4B74-B27F-B1255C9FA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28F293-F7FC-408B-A264-0A9D67483F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A632E-8F20-4E7E-B9AD-276E23073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44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A17FA-1C1A-45DF-A8FD-45E430D79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1654444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Jak se slaví Velikonoce 2024                          </a:t>
            </a:r>
            <a:r>
              <a:rPr lang="cs-CZ" dirty="0"/>
              <a:t>v ____________</a:t>
            </a:r>
            <a:br>
              <a:rPr lang="cs-CZ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1333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B8A52-2BFD-4888-9C9B-4DE70B1D7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Mapa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FD2A4E-4985-41E5-A096-8EA64D352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957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4193F-2629-44F6-9382-8E21EE0B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Vlajka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CA1798-52AA-40E8-814D-75BB189A1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67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55CE44-087B-4E05-8CE5-C704E909C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03F7A7-EFF5-4253-816D-C0B7C1860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9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D9D08-7EDA-46FC-9C07-2111BB620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DBD61D-F56C-4BBF-A7EC-297B6B9FD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7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AD033-566C-4646-914C-780154A5C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Zdroj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51B31B-CF0B-4F94-9AD6-B8D7FD276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465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Širokoúhlá obrazovka</PresentationFormat>
  <Paragraphs>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Jak se slaví Velikonoce 2024                          v ____________ </vt:lpstr>
      <vt:lpstr>Mapa státu</vt:lpstr>
      <vt:lpstr>Vlajka státu</vt:lpstr>
      <vt:lpstr>Prezentace aplikace PowerPoint</vt:lpstr>
      <vt:lpstr>Prezentace aplikace PowerPoint</vt:lpstr>
      <vt:lpstr>Zdroj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slaví Velikonoce 2024                          v ____________ </dc:title>
  <dc:creator>Jakub Kovář</dc:creator>
  <cp:lastModifiedBy>Jakub Kovář</cp:lastModifiedBy>
  <cp:revision>1</cp:revision>
  <dcterms:created xsi:type="dcterms:W3CDTF">2024-03-26T07:34:16Z</dcterms:created>
  <dcterms:modified xsi:type="dcterms:W3CDTF">2024-03-26T07:38:23Z</dcterms:modified>
</cp:coreProperties>
</file>